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1"/>
  </p:notesMasterIdLst>
  <p:sldIdLst>
    <p:sldId id="260" r:id="rId4"/>
    <p:sldId id="266" r:id="rId5"/>
    <p:sldId id="294" r:id="rId6"/>
    <p:sldId id="296" r:id="rId7"/>
    <p:sldId id="298" r:id="rId8"/>
    <p:sldId id="297" r:id="rId9"/>
    <p:sldId id="300" r:id="rId10"/>
  </p:sldIdLst>
  <p:sldSz cx="12192000" cy="6858000"/>
  <p:notesSz cx="6858000" cy="9144000"/>
  <p:custDataLst>
    <p:tags r:id="rId15"/>
  </p:custDataLst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2" pos="6833" userDrawn="1">
          <p15:clr>
            <a:srgbClr val="A4A3A4"/>
          </p15:clr>
        </p15:guide>
        <p15:guide id="3" pos="2025" userDrawn="1">
          <p15:clr>
            <a:srgbClr val="A4A3A4"/>
          </p15:clr>
        </p15:guide>
        <p15:guide id="4" orient="horz" pos="1139" userDrawn="1">
          <p15:clr>
            <a:srgbClr val="A4A3A4"/>
          </p15:clr>
        </p15:guide>
        <p15:guide id="5" orient="horz" pos="2319" userDrawn="1">
          <p15:clr>
            <a:srgbClr val="A4A3A4"/>
          </p15:clr>
        </p15:guide>
        <p15:guide id="6" orient="horz" pos="3226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tags/tag1.xml><?xml version="1.0" encoding="utf-8"?>
<p:tagLst xmlns:p="http://schemas.openxmlformats.org/presentationml/2006/main">
  <p:tag name="KSO_WPP_MARK_KEY" val="ed537970-0bf9-43d5-b866-cab34db807ee"/>
  <p:tag name="COMMONDATA" val="eyJoZGlkIjoiMDU3YWI4YjAwNjAyZWI4ZmE3NjMzM2JlOGNkZTdhMzIifQ=="/>
</p:tagLst>
</file>